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6A98D8-32A9-49F4-8F5B-CC3D4F62E87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D8A7EF9-D30A-45EF-AF5D-8BB941686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Piracy in Somalia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Kevin </a:t>
            </a:r>
            <a:r>
              <a:rPr lang="en-US" dirty="0" err="1" smtClean="0"/>
              <a:t>Janson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2800"/>
            <a:ext cx="4114800" cy="260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Piracy in Somalia became a problem in the 1900’s</a:t>
            </a:r>
          </a:p>
          <a:p>
            <a:pPr lvl="1"/>
            <a:r>
              <a:rPr lang="en-US" dirty="0" smtClean="0"/>
              <a:t>Began due to imposing foreigners</a:t>
            </a:r>
          </a:p>
          <a:p>
            <a:pPr marL="411480" lvl="1" indent="0">
              <a:buNone/>
            </a:pPr>
            <a:endParaRPr lang="en-US" dirty="0" smtClean="0"/>
          </a:p>
          <a:p>
            <a:r>
              <a:rPr lang="en-US" dirty="0" smtClean="0"/>
              <a:t>Small groups of </a:t>
            </a:r>
          </a:p>
          <a:p>
            <a:pPr marL="0" indent="0">
              <a:buNone/>
            </a:pPr>
            <a:r>
              <a:rPr lang="en-US" dirty="0" smtClean="0"/>
              <a:t>   Somalis </a:t>
            </a:r>
          </a:p>
          <a:p>
            <a:pPr marL="0" indent="0">
              <a:buNone/>
            </a:pPr>
            <a:r>
              <a:rPr lang="en-US" dirty="0" smtClean="0"/>
              <a:t>  demanded payment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Piracy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living conditions exist in Somalia</a:t>
            </a:r>
            <a:endParaRPr lang="en-US" dirty="0" smtClean="0"/>
          </a:p>
          <a:p>
            <a:r>
              <a:rPr lang="en-US" dirty="0" smtClean="0"/>
              <a:t>Piracy offers a higher income for many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895600"/>
            <a:ext cx="4667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8757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Essential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76400"/>
            <a:ext cx="6629400" cy="2133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When Does a Regional Issue Become the World’s Responsibility?</a:t>
            </a:r>
          </a:p>
          <a:p>
            <a:pPr algn="ctr">
              <a:buNone/>
            </a:pPr>
            <a:endParaRPr lang="en-US" sz="3600" dirty="0"/>
          </a:p>
          <a:p>
            <a:pPr algn="ctr">
              <a:buNone/>
            </a:pP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93482"/>
            <a:ext cx="2608745" cy="173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724073"/>
            <a:ext cx="3160473" cy="1874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674164"/>
            <a:ext cx="1926398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Essential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EU recently attacked Somali ships</a:t>
            </a:r>
          </a:p>
          <a:p>
            <a:r>
              <a:rPr lang="en-US" dirty="0" smtClean="0"/>
              <a:t>Earlier this year the U.S. rescued two hostages</a:t>
            </a:r>
          </a:p>
          <a:p>
            <a:r>
              <a:rPr lang="en-US" dirty="0" smtClean="0"/>
              <a:t>The U.N. may be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forced 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intervene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95600"/>
            <a:ext cx="38576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766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217</TotalTime>
  <Words>85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Piracy in Somalia</vt:lpstr>
      <vt:lpstr>Background</vt:lpstr>
      <vt:lpstr>Piracy Today</vt:lpstr>
      <vt:lpstr>Essential Question:</vt:lpstr>
      <vt:lpstr>Essential Question:</vt:lpstr>
    </vt:vector>
  </TitlesOfParts>
  <Company>RTSD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Piracy: Why Somalia Deserves Blame</dc:title>
  <dc:creator>kjanson</dc:creator>
  <cp:lastModifiedBy>Student1</cp:lastModifiedBy>
  <cp:revision>21</cp:revision>
  <dcterms:created xsi:type="dcterms:W3CDTF">2012-06-01T14:31:06Z</dcterms:created>
  <dcterms:modified xsi:type="dcterms:W3CDTF">2012-06-05T13:02:12Z</dcterms:modified>
</cp:coreProperties>
</file>